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21786-A52B-A643-BAB8-89909AF55B5D}" v="4" dt="2024-09-10T00:50:31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7" d="100"/>
          <a:sy n="77" d="100"/>
        </p:scale>
        <p:origin x="35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直人 二宮" userId="0097982c95c32dcb" providerId="LiveId" clId="{3AD21786-A52B-A643-BAB8-89909AF55B5D}"/>
    <pc:docChg chg="custSel modSld">
      <pc:chgData name="直人 二宮" userId="0097982c95c32dcb" providerId="LiveId" clId="{3AD21786-A52B-A643-BAB8-89909AF55B5D}" dt="2024-09-10T00:50:34.286" v="121" actId="1035"/>
      <pc:docMkLst>
        <pc:docMk/>
      </pc:docMkLst>
      <pc:sldChg chg="addSp modSp mod">
        <pc:chgData name="直人 二宮" userId="0097982c95c32dcb" providerId="LiveId" clId="{3AD21786-A52B-A643-BAB8-89909AF55B5D}" dt="2024-09-10T00:50:24.679" v="112" actId="1037"/>
        <pc:sldMkLst>
          <pc:docMk/>
          <pc:sldMk cId="3526229251" sldId="256"/>
        </pc:sldMkLst>
        <pc:spChg chg="add mod">
          <ac:chgData name="直人 二宮" userId="0097982c95c32dcb" providerId="LiveId" clId="{3AD21786-A52B-A643-BAB8-89909AF55B5D}" dt="2024-09-10T00:50:24.679" v="112" actId="1037"/>
          <ac:spMkLst>
            <pc:docMk/>
            <pc:sldMk cId="3526229251" sldId="256"/>
            <ac:spMk id="2" creationId="{AE8C9FCD-E7C5-095A-3F3B-A79D2A38D090}"/>
          </ac:spMkLst>
        </pc:spChg>
        <pc:spChg chg="mod">
          <ac:chgData name="直人 二宮" userId="0097982c95c32dcb" providerId="LiveId" clId="{3AD21786-A52B-A643-BAB8-89909AF55B5D}" dt="2024-09-10T00:47:54.029" v="0" actId="255"/>
          <ac:spMkLst>
            <pc:docMk/>
            <pc:sldMk cId="3526229251" sldId="256"/>
            <ac:spMk id="6" creationId="{E9CC21A9-6710-6862-92BC-8672AD7766CF}"/>
          </ac:spMkLst>
        </pc:spChg>
      </pc:sldChg>
      <pc:sldChg chg="addSp delSp modSp mod">
        <pc:chgData name="直人 二宮" userId="0097982c95c32dcb" providerId="LiveId" clId="{3AD21786-A52B-A643-BAB8-89909AF55B5D}" dt="2024-09-10T00:50:34.286" v="121" actId="1035"/>
        <pc:sldMkLst>
          <pc:docMk/>
          <pc:sldMk cId="517905268" sldId="257"/>
        </pc:sldMkLst>
        <pc:spChg chg="add mod">
          <ac:chgData name="直人 二宮" userId="0097982c95c32dcb" providerId="LiveId" clId="{3AD21786-A52B-A643-BAB8-89909AF55B5D}" dt="2024-09-10T00:50:34.286" v="121" actId="1035"/>
          <ac:spMkLst>
            <pc:docMk/>
            <pc:sldMk cId="517905268" sldId="257"/>
            <ac:spMk id="2" creationId="{AF8C6D47-F704-2F5B-8183-ED415C77A9AB}"/>
          </ac:spMkLst>
        </pc:spChg>
        <pc:spChg chg="add mod">
          <ac:chgData name="直人 二宮" userId="0097982c95c32dcb" providerId="LiveId" clId="{3AD21786-A52B-A643-BAB8-89909AF55B5D}" dt="2024-09-10T00:50:34.286" v="121" actId="1035"/>
          <ac:spMkLst>
            <pc:docMk/>
            <pc:sldMk cId="517905268" sldId="257"/>
            <ac:spMk id="3" creationId="{0479BB2E-D5B4-3697-1DC7-AF08EDB4E04F}"/>
          </ac:spMkLst>
        </pc:spChg>
        <pc:spChg chg="del">
          <ac:chgData name="直人 二宮" userId="0097982c95c32dcb" providerId="LiveId" clId="{3AD21786-A52B-A643-BAB8-89909AF55B5D}" dt="2024-09-10T00:50:31.641" v="113" actId="478"/>
          <ac:spMkLst>
            <pc:docMk/>
            <pc:sldMk cId="517905268" sldId="257"/>
            <ac:spMk id="4" creationId="{08F36051-0BE9-D4F2-9548-1898867CE3B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9A6A-C835-9446-AACC-D7F9EBD8C81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7BA-0779-7D42-BBD7-FCBD36232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67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9A6A-C835-9446-AACC-D7F9EBD8C81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7BA-0779-7D42-BBD7-FCBD36232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28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9A6A-C835-9446-AACC-D7F9EBD8C81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7BA-0779-7D42-BBD7-FCBD36232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25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9A6A-C835-9446-AACC-D7F9EBD8C81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7BA-0779-7D42-BBD7-FCBD36232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47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9A6A-C835-9446-AACC-D7F9EBD8C81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7BA-0779-7D42-BBD7-FCBD36232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09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9A6A-C835-9446-AACC-D7F9EBD8C81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7BA-0779-7D42-BBD7-FCBD36232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73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9A6A-C835-9446-AACC-D7F9EBD8C81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7BA-0779-7D42-BBD7-FCBD36232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4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9A6A-C835-9446-AACC-D7F9EBD8C81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7BA-0779-7D42-BBD7-FCBD36232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70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9A6A-C835-9446-AACC-D7F9EBD8C81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7BA-0779-7D42-BBD7-FCBD36232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39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9A6A-C835-9446-AACC-D7F9EBD8C81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7BA-0779-7D42-BBD7-FCBD36232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64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9A6A-C835-9446-AACC-D7F9EBD8C81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F7BA-0779-7D42-BBD7-FCBD36232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33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869A6A-C835-9446-AACC-D7F9EBD8C81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E7F7BA-0779-7D42-BBD7-FCBD36232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84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19210EF5-1DE4-E6B1-8420-BD9EAD048C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" y="-1"/>
            <a:ext cx="7557185" cy="1069533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CC21A9-6710-6862-92BC-8672AD7766CF}"/>
              </a:ext>
            </a:extLst>
          </p:cNvPr>
          <p:cNvSpPr txBox="1"/>
          <p:nvPr/>
        </p:nvSpPr>
        <p:spPr>
          <a:xfrm>
            <a:off x="279074" y="9297105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お申し込み・ご相談はこちらまで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42B7E09-B626-992C-5B41-11860F23F278}"/>
              </a:ext>
            </a:extLst>
          </p:cNvPr>
          <p:cNvSpPr txBox="1"/>
          <p:nvPr/>
        </p:nvSpPr>
        <p:spPr>
          <a:xfrm>
            <a:off x="293377" y="9669025"/>
            <a:ext cx="1539204" cy="417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15" b="1"/>
              <a:t>〇〇不動産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A16653-4A96-0022-0E72-77A03C8A7253}"/>
              </a:ext>
            </a:extLst>
          </p:cNvPr>
          <p:cNvSpPr txBox="1"/>
          <p:nvPr/>
        </p:nvSpPr>
        <p:spPr>
          <a:xfrm>
            <a:off x="293392" y="10012292"/>
            <a:ext cx="2185214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95" b="1"/>
              <a:t>住所：〇〇県〇〇市〇〇町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9DE6EC-F0B9-FB87-301C-4FB67B5170DD}"/>
              </a:ext>
            </a:extLst>
          </p:cNvPr>
          <p:cNvSpPr txBox="1"/>
          <p:nvPr/>
        </p:nvSpPr>
        <p:spPr>
          <a:xfrm>
            <a:off x="4048850" y="9717779"/>
            <a:ext cx="3185487" cy="690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885" b="1" dirty="0"/>
              <a:t>00-0000-0000</a:t>
            </a:r>
            <a:endParaRPr kumimoji="1" lang="ja-JP" altLang="en-US" sz="3885" b="1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D0FB6F9-4E93-2E19-5C90-59887D5424A5}"/>
              </a:ext>
            </a:extLst>
          </p:cNvPr>
          <p:cNvSpPr txBox="1"/>
          <p:nvPr/>
        </p:nvSpPr>
        <p:spPr>
          <a:xfrm>
            <a:off x="3681665" y="9946185"/>
            <a:ext cx="48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Tel</a:t>
            </a:r>
            <a:endParaRPr kumimoji="1" lang="ja-JP" altLang="en-US" b="1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8C9FCD-E7C5-095A-3F3B-A79D2A38D090}"/>
              </a:ext>
            </a:extLst>
          </p:cNvPr>
          <p:cNvSpPr txBox="1"/>
          <p:nvPr/>
        </p:nvSpPr>
        <p:spPr>
          <a:xfrm>
            <a:off x="4152807" y="9313730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※</a:t>
            </a:r>
            <a:r>
              <a:rPr kumimoji="1" lang="ja-JP" altLang="en-US" b="1">
                <a:solidFill>
                  <a:srgbClr val="FF0000"/>
                </a:solidFill>
              </a:rPr>
              <a:t>黒枠内は自由記入欄です。</a:t>
            </a:r>
          </a:p>
        </p:txBody>
      </p:sp>
    </p:spTree>
    <p:extLst>
      <p:ext uri="{BB962C8B-B14F-4D97-AF65-F5344CB8AC3E}">
        <p14:creationId xmlns:p14="http://schemas.microsoft.com/office/powerpoint/2010/main" val="352622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1E10C796-5BBD-5783-82CC-A11D72873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1"/>
            <a:ext cx="7557527" cy="1069485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BBC347E-AF45-9843-3552-800AE2F560E8}"/>
              </a:ext>
            </a:extLst>
          </p:cNvPr>
          <p:cNvSpPr txBox="1"/>
          <p:nvPr/>
        </p:nvSpPr>
        <p:spPr>
          <a:xfrm>
            <a:off x="293377" y="9669025"/>
            <a:ext cx="1539204" cy="417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15" b="1"/>
              <a:t>〇〇不動産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5C05D8-3B1D-4ECC-E793-EA3BC31DD093}"/>
              </a:ext>
            </a:extLst>
          </p:cNvPr>
          <p:cNvSpPr txBox="1"/>
          <p:nvPr/>
        </p:nvSpPr>
        <p:spPr>
          <a:xfrm>
            <a:off x="293392" y="10012292"/>
            <a:ext cx="2185214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95" b="1"/>
              <a:t>住所：〇〇県〇〇市〇〇町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2B55C8E-1DCF-CA38-7FFC-112B3982F48C}"/>
              </a:ext>
            </a:extLst>
          </p:cNvPr>
          <p:cNvSpPr txBox="1"/>
          <p:nvPr/>
        </p:nvSpPr>
        <p:spPr>
          <a:xfrm>
            <a:off x="4048850" y="9717779"/>
            <a:ext cx="3185487" cy="690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885" b="1" dirty="0"/>
              <a:t>00-0000-0000</a:t>
            </a:r>
            <a:endParaRPr kumimoji="1" lang="ja-JP" altLang="en-US" sz="3885" b="1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37E911-9A3D-2D69-9CF0-89415ED8EF90}"/>
              </a:ext>
            </a:extLst>
          </p:cNvPr>
          <p:cNvSpPr txBox="1"/>
          <p:nvPr/>
        </p:nvSpPr>
        <p:spPr>
          <a:xfrm>
            <a:off x="3681665" y="9946185"/>
            <a:ext cx="48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Tel</a:t>
            </a:r>
            <a:endParaRPr kumimoji="1" lang="ja-JP" altLang="en-US" b="1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8C6D47-F704-2F5B-8183-ED415C77A9AB}"/>
              </a:ext>
            </a:extLst>
          </p:cNvPr>
          <p:cNvSpPr txBox="1"/>
          <p:nvPr/>
        </p:nvSpPr>
        <p:spPr>
          <a:xfrm>
            <a:off x="279074" y="921398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お申し込み・ご相談はこちらまで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79BB2E-D5B4-3697-1DC7-AF08EDB4E04F}"/>
              </a:ext>
            </a:extLst>
          </p:cNvPr>
          <p:cNvSpPr txBox="1"/>
          <p:nvPr/>
        </p:nvSpPr>
        <p:spPr>
          <a:xfrm>
            <a:off x="4152807" y="9230605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※</a:t>
            </a:r>
            <a:r>
              <a:rPr kumimoji="1" lang="ja-JP" altLang="en-US" b="1">
                <a:solidFill>
                  <a:srgbClr val="FF0000"/>
                </a:solidFill>
              </a:rPr>
              <a:t>黒枠内は自由記入欄です。</a:t>
            </a:r>
          </a:p>
        </p:txBody>
      </p:sp>
    </p:spTree>
    <p:extLst>
      <p:ext uri="{BB962C8B-B14F-4D97-AF65-F5344CB8AC3E}">
        <p14:creationId xmlns:p14="http://schemas.microsoft.com/office/powerpoint/2010/main" val="517905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2401</TotalTime>
  <Words>44</Words>
  <Application>Microsoft Macintosh PowerPoint</Application>
  <PresentationFormat>ユーザー設定</PresentationFormat>
  <Paragraphs>12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直人 二宮</dc:creator>
  <cp:lastModifiedBy>直人 二宮</cp:lastModifiedBy>
  <cp:revision>2</cp:revision>
  <cp:lastPrinted>2024-09-03T23:27:33Z</cp:lastPrinted>
  <dcterms:created xsi:type="dcterms:W3CDTF">2024-09-03T04:18:35Z</dcterms:created>
  <dcterms:modified xsi:type="dcterms:W3CDTF">2024-09-10T00:50:40Z</dcterms:modified>
</cp:coreProperties>
</file>